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6EA5"/>
    <a:srgbClr val="FFFFFF"/>
    <a:srgbClr val="2EA24C"/>
    <a:srgbClr val="60943C"/>
    <a:srgbClr val="436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65-491E-93F5-6690A22C24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65-491E-93F5-6690A22C2475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65-491E-93F5-6690A22C2475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C4-46F7-8E30-E974C287A621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0865-491E-93F5-6690A22C2475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EC4-46F7-8E30-E974C287A621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EC4-46F7-8E30-E974C287A621}"/>
              </c:ext>
            </c:extLst>
          </c:dPt>
          <c:dPt>
            <c:idx val="7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865-491E-93F5-6690A22C2475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EC4-46F7-8E30-E974C287A621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EC4-46F7-8E30-E974C287A621}"/>
              </c:ext>
            </c:extLst>
          </c:dPt>
          <c:dPt>
            <c:idx val="10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EC4-46F7-8E30-E974C287A621}"/>
              </c:ext>
            </c:extLst>
          </c:dPt>
          <c:dLbls>
            <c:dLbl>
              <c:idx val="0"/>
              <c:layout>
                <c:manualLayout>
                  <c:x val="-0.11618226686780406"/>
                  <c:y val="0.1229411774154772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99090253843731"/>
                      <c:h val="0.201032322731500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865-491E-93F5-6690A22C2475}"/>
                </c:ext>
              </c:extLst>
            </c:dLbl>
            <c:dLbl>
              <c:idx val="1"/>
              <c:layout>
                <c:manualLayout>
                  <c:x val="-0.10063263018896695"/>
                  <c:y val="0.2615916510363652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s-CO" sz="1800" b="0" i="0" u="none" strike="noStrike" kern="1200" baseline="0" noProof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noProof="0" dirty="0"/>
                      <a:t>Cuéntanos un chiste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s-CO" sz="1800" b="0" i="0" u="none" strike="noStrike" kern="1200" baseline="0" noProof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65-491E-93F5-6690A22C2475}"/>
                </c:ext>
              </c:extLst>
            </c:dLbl>
            <c:dLbl>
              <c:idx val="2"/>
              <c:layout>
                <c:manualLayout>
                  <c:x val="-0.15144028932207737"/>
                  <c:y val="-0.1190712522213946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s-CO" sz="1800" b="0" i="0" u="none" strike="noStrike" kern="1200" baseline="0" noProof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noProof="0" dirty="0"/>
                      <a:t>Comparte un Propósito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s-CO" sz="1800" b="0" i="0" u="none" strike="noStrike" kern="1200" baseline="0" noProof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65-491E-93F5-6690A22C2475}"/>
                </c:ext>
              </c:extLst>
            </c:dLbl>
            <c:dLbl>
              <c:idx val="4"/>
              <c:layout>
                <c:manualLayout>
                  <c:x val="-0.13376771255611222"/>
                  <c:y val="-0.1283085276015412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65-491E-93F5-6690A22C2475}"/>
                </c:ext>
              </c:extLst>
            </c:dLbl>
            <c:dLbl>
              <c:idx val="5"/>
              <c:layout>
                <c:manualLayout>
                  <c:x val="9.157627381634713E-4"/>
                  <c:y val="-0.1341049338922582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EC4-46F7-8E30-E974C287A621}"/>
                </c:ext>
              </c:extLst>
            </c:dLbl>
            <c:dLbl>
              <c:idx val="6"/>
              <c:layout>
                <c:manualLayout>
                  <c:x val="0.14419538101874474"/>
                  <c:y val="-0.116628562859040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EC4-46F7-8E30-E974C287A621}"/>
                </c:ext>
              </c:extLst>
            </c:dLbl>
            <c:dLbl>
              <c:idx val="7"/>
              <c:layout>
                <c:manualLayout>
                  <c:x val="0.10741955379372282"/>
                  <c:y val="-6.483147384951969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s-CO" sz="1800" b="0" i="0" u="none" strike="noStrike" kern="1200" baseline="0" noProof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noProof="0" dirty="0"/>
                      <a:t>Interpreta una canción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s-CO" sz="1800" b="0" i="0" u="none" strike="noStrike" kern="1200" baseline="0" noProof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CO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65-491E-93F5-6690A22C2475}"/>
                </c:ext>
              </c:extLst>
            </c:dLbl>
            <c:dLbl>
              <c:idx val="8"/>
              <c:layout>
                <c:manualLayout>
                  <c:x val="9.3552672251451224E-2"/>
                  <c:y val="2.4069825281519443E-2"/>
                </c:manualLayout>
              </c:layout>
              <c:tx>
                <c:rich>
                  <a:bodyPr/>
                  <a:lstStyle/>
                  <a:p>
                    <a:r>
                      <a:rPr lang="es-ES" dirty="0"/>
                      <a:t>Como se llama tu Mascota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EC4-46F7-8E30-E974C287A621}"/>
                </c:ext>
              </c:extLst>
            </c:dLbl>
            <c:dLbl>
              <c:idx val="10"/>
              <c:layout>
                <c:manualLayout>
                  <c:x val="0.10757616828793817"/>
                  <c:y val="9.7590278479153081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EC4-46F7-8E30-E974C287A6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s-CO" sz="1800" b="0" i="0" u="none" strike="noStrike" kern="1200" baseline="0" noProof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Hoja1!$A$2:$A$12</c:f>
              <c:strCache>
                <c:ptCount val="11"/>
                <c:pt idx="0">
                  <c:v>Tus Pasatiempos</c:v>
                </c:pt>
                <c:pt idx="1">
                  <c:v>Cuenta un chiste</c:v>
                </c:pt>
                <c:pt idx="2">
                  <c:v>Tus propositos venideros</c:v>
                </c:pt>
                <c:pt idx="3">
                  <c:v>Tu mayor "OSO"</c:v>
                </c:pt>
                <c:pt idx="4">
                  <c:v>Di un Trabalenguas</c:v>
                </c:pt>
                <c:pt idx="5">
                  <c:v>Tu comida Favorita</c:v>
                </c:pt>
                <c:pt idx="6">
                  <c:v>Como te lavas las manos</c:v>
                </c:pt>
                <c:pt idx="7">
                  <c:v>Interpreta una cancion</c:v>
                </c:pt>
                <c:pt idx="8">
                  <c:v>Quien es tu mascota</c:v>
                </c:pt>
                <c:pt idx="9">
                  <c:v>Tu mayor logro</c:v>
                </c:pt>
                <c:pt idx="10">
                  <c:v>Tu mejor Baile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5-491E-93F5-6690A22C24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6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2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4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8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7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1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8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B5320-5BF4-4129-866F-7555BCC221B5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B23C5-41D0-4C0F-8273-23A61503E54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Imagen que contiene laptop, computadora, tabla, gato&#10;&#10;Descripción generada automáticamente">
            <a:extLst>
              <a:ext uri="{FF2B5EF4-FFF2-40B4-BE49-F238E27FC236}">
                <a16:creationId xmlns:a16="http://schemas.microsoft.com/office/drawing/2014/main" id="{35D7CBA4-5395-496B-B65C-B75B398E29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8212" cy="6856286"/>
          </a:xfrm>
          <a:prstGeom prst="rect">
            <a:avLst/>
          </a:prstGeom>
        </p:spPr>
      </p:pic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245226703"/>
              </p:ext>
            </p:extLst>
          </p:nvPr>
        </p:nvGraphicFramePr>
        <p:xfrm>
          <a:off x="4113609" y="-1240083"/>
          <a:ext cx="8210642" cy="9338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AFB8D242-00CB-4FA6-9DF4-D52B97E7ACE6}"/>
              </a:ext>
            </a:extLst>
          </p:cNvPr>
          <p:cNvSpPr/>
          <p:nvPr/>
        </p:nvSpPr>
        <p:spPr>
          <a:xfrm>
            <a:off x="438150" y="2800350"/>
            <a:ext cx="3505200" cy="2800350"/>
          </a:xfrm>
          <a:prstGeom prst="roundRect">
            <a:avLst/>
          </a:prstGeom>
          <a:solidFill>
            <a:srgbClr val="FFFFFF">
              <a:alpha val="50980"/>
            </a:srgbClr>
          </a:solidFill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grpSp>
        <p:nvGrpSpPr>
          <p:cNvPr id="9" name="Boton"/>
          <p:cNvGrpSpPr/>
          <p:nvPr/>
        </p:nvGrpSpPr>
        <p:grpSpPr>
          <a:xfrm>
            <a:off x="1647236" y="4297278"/>
            <a:ext cx="998153" cy="1043523"/>
            <a:chOff x="1295400" y="4356100"/>
            <a:chExt cx="1397000" cy="1460500"/>
          </a:xfrm>
          <a:solidFill>
            <a:schemeClr val="accent2"/>
          </a:solidFill>
        </p:grpSpPr>
        <p:sp>
          <p:nvSpPr>
            <p:cNvPr id="7" name="Elipse 6"/>
            <p:cNvSpPr/>
            <p:nvPr/>
          </p:nvSpPr>
          <p:spPr>
            <a:xfrm>
              <a:off x="1295400" y="4356100"/>
              <a:ext cx="1397000" cy="1460500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Elipse 7"/>
            <p:cNvSpPr/>
            <p:nvPr/>
          </p:nvSpPr>
          <p:spPr>
            <a:xfrm>
              <a:off x="1571625" y="4682103"/>
              <a:ext cx="844550" cy="808494"/>
            </a:xfrm>
            <a:prstGeom prst="ellipse">
              <a:avLst/>
            </a:prstGeom>
            <a:grp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Pentágono 9"/>
          <p:cNvSpPr/>
          <p:nvPr/>
        </p:nvSpPr>
        <p:spPr>
          <a:xfrm rot="1803136">
            <a:off x="4671047" y="642099"/>
            <a:ext cx="1177364" cy="571668"/>
          </a:xfrm>
          <a:prstGeom prst="homePlate">
            <a:avLst/>
          </a:prstGeom>
          <a:solidFill>
            <a:schemeClr val="accent2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Llamada de flecha cuádruple 10"/>
          <p:cNvSpPr/>
          <p:nvPr/>
        </p:nvSpPr>
        <p:spPr>
          <a:xfrm>
            <a:off x="7796983" y="3023700"/>
            <a:ext cx="843893" cy="810595"/>
          </a:xfrm>
          <a:prstGeom prst="quadArrowCallout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magen que contiene señal&#10;&#10;Descripción generada automáticamente">
            <a:extLst>
              <a:ext uri="{FF2B5EF4-FFF2-40B4-BE49-F238E27FC236}">
                <a16:creationId xmlns:a16="http://schemas.microsoft.com/office/drawing/2014/main" id="{70E57235-061E-4770-B5D0-E86E57CD72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6" y="635506"/>
            <a:ext cx="4288545" cy="124358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4213B9D-FAED-409C-B7D9-4AC5BC6FA043}"/>
              </a:ext>
            </a:extLst>
          </p:cNvPr>
          <p:cNvSpPr txBox="1"/>
          <p:nvPr/>
        </p:nvSpPr>
        <p:spPr>
          <a:xfrm>
            <a:off x="815298" y="2957137"/>
            <a:ext cx="275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466EA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 y Para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F0260EDC-88EF-44BB-8A89-73E773F9948F}"/>
              </a:ext>
            </a:extLst>
          </p:cNvPr>
          <p:cNvCxnSpPr>
            <a:cxnSpLocks/>
          </p:cNvCxnSpPr>
          <p:nvPr/>
        </p:nvCxnSpPr>
        <p:spPr>
          <a:xfrm>
            <a:off x="2146312" y="3661982"/>
            <a:ext cx="0" cy="521565"/>
          </a:xfrm>
          <a:prstGeom prst="straightConnector1">
            <a:avLst/>
          </a:prstGeom>
          <a:ln w="28575">
            <a:solidFill>
              <a:srgbClr val="466EA5"/>
            </a:solidFill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89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22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CesarRoldan</dc:creator>
  <cp:lastModifiedBy>Ana Maria Arboleda Agudelo</cp:lastModifiedBy>
  <cp:revision>19</cp:revision>
  <dcterms:created xsi:type="dcterms:W3CDTF">2020-04-20T04:49:14Z</dcterms:created>
  <dcterms:modified xsi:type="dcterms:W3CDTF">2020-04-23T19:06:01Z</dcterms:modified>
</cp:coreProperties>
</file>